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6416486c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6416486c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6416486c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6416486c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 Location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68175" y="1418175"/>
            <a:ext cx="4946400" cy="18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window.location.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Properties.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17475" y="4550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47175" y="1331100"/>
            <a:ext cx="4878000" cy="24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window.location object can be used to get the current page address (URL).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Redirect the browser to a new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Information about the current page.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47175" y="44502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window.location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